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6256000" cy="9144000"/>
  <p:notesSz cx="16256000" cy="9144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41" d="100"/>
          <a:sy n="41" d="100"/>
        </p:scale>
        <p:origin x="1104" y="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0"/>
            <a:ext cx="138176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2800" y="365760"/>
            <a:ext cx="14630400" cy="1463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103120"/>
            <a:ext cx="1463040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04FCC1-A674-C019-601E-EDD22B70B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162"/>
            <a:ext cx="16095662" cy="90435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9621"/>
            <a:ext cx="16254984" cy="91043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DE2BC99-619F-16CA-89D9-CAA503484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432"/>
            <a:ext cx="16256000" cy="90691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9621"/>
            <a:ext cx="16254984" cy="91043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9622"/>
            <a:ext cx="16254984" cy="9104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9621"/>
            <a:ext cx="16254984" cy="91043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6045" y="809521"/>
            <a:ext cx="14754705" cy="83344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9623"/>
            <a:ext cx="16254984" cy="91043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22125"/>
            <a:ext cx="16254984" cy="816040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9622"/>
            <a:ext cx="16254984" cy="91043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6045" y="975931"/>
            <a:ext cx="14920090" cy="74411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0</Words>
  <Application>Microsoft Office PowerPoint</Application>
  <PresentationFormat>Custom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Yonathan Rafael</cp:lastModifiedBy>
  <cp:revision>2</cp:revision>
  <dcterms:created xsi:type="dcterms:W3CDTF">2026-06-11T03:08:48Z</dcterms:created>
  <dcterms:modified xsi:type="dcterms:W3CDTF">2026-06-13T13:05:06Z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verter">
    <vt:lpwstr>SolidFramework v10.0.19910.1</vt:lpwstr>
  </property>
  <property fmtid="{D5CDD505-2E9C-101B-9397-08002B2CF9AE}" pid="3" name="Created">
    <vt:filetime>2026-06-11T00:00:00Z</vt:filetime>
  </property>
  <property fmtid="{D5CDD505-2E9C-101B-9397-08002B2CF9AE}" pid="4" name="Creator">
    <vt:lpwstr>Microsoft® PowerPoint® 2016</vt:lpwstr>
  </property>
  <property fmtid="{D5CDD505-2E9C-101B-9397-08002B2CF9AE}" pid="5" name="LastSaved">
    <vt:filetime>2026-06-11T00:00:00Z</vt:filetime>
  </property>
  <property fmtid="{D5CDD505-2E9C-101B-9397-08002B2CF9AE}" pid="6" name="Producer">
    <vt:lpwstr>www.ilovepdf.com</vt:lpwstr>
  </property>
</Properties>
</file>